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7" r:id="rId2"/>
    <p:sldId id="4954" r:id="rId3"/>
    <p:sldId id="302" r:id="rId4"/>
    <p:sldId id="258" r:id="rId5"/>
    <p:sldId id="260" r:id="rId6"/>
    <p:sldId id="366" r:id="rId7"/>
    <p:sldId id="2076137120" r:id="rId8"/>
    <p:sldId id="2076137122" r:id="rId9"/>
    <p:sldId id="2076137121" r:id="rId10"/>
    <p:sldId id="2076137126" r:id="rId11"/>
    <p:sldId id="2076137124" r:id="rId12"/>
    <p:sldId id="2076137127" r:id="rId13"/>
    <p:sldId id="303" r:id="rId14"/>
    <p:sldId id="4958" r:id="rId15"/>
    <p:sldId id="5041" r:id="rId16"/>
    <p:sldId id="4971" r:id="rId17"/>
    <p:sldId id="4973" r:id="rId18"/>
    <p:sldId id="4975" r:id="rId19"/>
    <p:sldId id="2076137125" r:id="rId20"/>
    <p:sldId id="5042" r:id="rId21"/>
    <p:sldId id="4988" r:id="rId22"/>
    <p:sldId id="4962" r:id="rId23"/>
    <p:sldId id="4987" r:id="rId24"/>
    <p:sldId id="4986" r:id="rId25"/>
    <p:sldId id="4968" r:id="rId26"/>
    <p:sldId id="4976" r:id="rId27"/>
    <p:sldId id="4974" r:id="rId28"/>
    <p:sldId id="4963" r:id="rId29"/>
    <p:sldId id="4959" r:id="rId30"/>
    <p:sldId id="4964" r:id="rId31"/>
    <p:sldId id="4981" r:id="rId32"/>
    <p:sldId id="4983" r:id="rId33"/>
    <p:sldId id="4989" r:id="rId34"/>
    <p:sldId id="4969" r:id="rId35"/>
    <p:sldId id="4990" r:id="rId36"/>
    <p:sldId id="4991" r:id="rId37"/>
    <p:sldId id="4961" r:id="rId38"/>
    <p:sldId id="4992" r:id="rId39"/>
    <p:sldId id="4965" r:id="rId40"/>
    <p:sldId id="4960" r:id="rId41"/>
    <p:sldId id="4993" r:id="rId42"/>
    <p:sldId id="4966" r:id="rId43"/>
    <p:sldId id="4950" r:id="rId44"/>
    <p:sldId id="4926" r:id="rId45"/>
    <p:sldId id="4994" r:id="rId46"/>
    <p:sldId id="4928" r:id="rId47"/>
    <p:sldId id="4995" r:id="rId48"/>
    <p:sldId id="4929" r:id="rId49"/>
    <p:sldId id="4930" r:id="rId50"/>
    <p:sldId id="4931" r:id="rId51"/>
    <p:sldId id="4932" r:id="rId52"/>
    <p:sldId id="4956" r:id="rId53"/>
    <p:sldId id="4999" r:id="rId54"/>
    <p:sldId id="5027" r:id="rId55"/>
    <p:sldId id="5000" r:id="rId56"/>
    <p:sldId id="5001" r:id="rId57"/>
    <p:sldId id="5002" r:id="rId58"/>
    <p:sldId id="5003" r:id="rId59"/>
    <p:sldId id="5004" r:id="rId60"/>
    <p:sldId id="5005" r:id="rId61"/>
    <p:sldId id="5006" r:id="rId62"/>
    <p:sldId id="4952" r:id="rId63"/>
    <p:sldId id="5008" r:id="rId64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8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2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65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9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09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71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21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40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05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11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7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34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6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714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53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588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48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31807/fwd__bubble_hand_drawn-by-rejon-177666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Changes: June 2,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C7057-85D0-4969-B19F-5FD187C92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584" y="552450"/>
            <a:ext cx="5244831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BF939-36E3-4BA1-A77A-D38D9F6FF24A}"/>
              </a:ext>
            </a:extLst>
          </p:cNvPr>
          <p:cNvSpPr txBox="1"/>
          <p:nvPr/>
        </p:nvSpPr>
        <p:spPr>
          <a:xfrm>
            <a:off x="1984693" y="3996956"/>
            <a:ext cx="225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Content</a:t>
            </a:r>
            <a:br>
              <a:rPr lang="en-US" sz="1600" dirty="0"/>
            </a:br>
            <a:r>
              <a:rPr lang="en-US" sz="1600" dirty="0"/>
              <a:t>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6DBB8E-767E-4312-9CDC-75A2F3C9296E}"/>
              </a:ext>
            </a:extLst>
          </p:cNvPr>
          <p:cNvSpPr txBox="1"/>
          <p:nvPr/>
        </p:nvSpPr>
        <p:spPr>
          <a:xfrm>
            <a:off x="3554290" y="4504912"/>
            <a:ext cx="1879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Practical</a:t>
            </a:r>
            <a:br>
              <a:rPr lang="en-US" sz="1600" dirty="0"/>
            </a:br>
            <a:r>
              <a:rPr lang="en-US" sz="1600" dirty="0"/>
              <a:t>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F8D2C-82FC-4CE9-B939-36D576E0FA2E}"/>
              </a:ext>
            </a:extLst>
          </p:cNvPr>
          <p:cNvSpPr txBox="1"/>
          <p:nvPr/>
        </p:nvSpPr>
        <p:spPr>
          <a:xfrm>
            <a:off x="5057050" y="3971431"/>
            <a:ext cx="187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Test-taking</a:t>
            </a:r>
            <a:br>
              <a:rPr lang="en-US" sz="1600" dirty="0"/>
            </a:br>
            <a:r>
              <a:rPr lang="en-US" sz="1600" dirty="0"/>
              <a:t>skills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9AF920-F53B-45BE-A250-2E52E5B10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00541" y="879681"/>
            <a:ext cx="3449130" cy="37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8374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Seamless Single Sign-On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and Subscriptions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2050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59C07327-E418-4B08-901C-756C8C46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47" y="579421"/>
            <a:ext cx="3693106" cy="44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2409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and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B2C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Domain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Passthrough Authentication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 FS Federation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570841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1818644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211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VM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685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App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85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18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Management Scopes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84" y="553914"/>
            <a:ext cx="4018231" cy="44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376246" y="553914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43" y="190792"/>
            <a:ext cx="726244" cy="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98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038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1877906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19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8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Manage identity and access</a:t>
            </a:r>
          </a:p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71059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Information Protection</a:t>
            </a:r>
          </a:p>
        </p:txBody>
      </p:sp>
      <p:pic>
        <p:nvPicPr>
          <p:cNvPr id="6146" name="Picture 2" descr="Image result for azure information protection&quot;">
            <a:extLst>
              <a:ext uri="{FF2B5EF4-FFF2-40B4-BE49-F238E27FC236}">
                <a16:creationId xmlns:a16="http://schemas.microsoft.com/office/drawing/2014/main" id="{6C4BC462-A752-409D-BE12-1B7B12E2B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968375"/>
            <a:ext cx="78390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741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011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  <a:p>
            <a:r>
              <a:rPr lang="en-US" dirty="0"/>
              <a:t>Secure data and applications</a:t>
            </a:r>
          </a:p>
          <a:p>
            <a:r>
              <a:rPr lang="en-US" dirty="0"/>
              <a:t>Lots of AZ-500 tips and  tricks!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study/scenario approach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my YouTube (timw.info)</a:t>
            </a:r>
          </a:p>
          <a:p>
            <a:pPr lvl="1"/>
            <a:r>
              <a:rPr lang="en-US" dirty="0"/>
              <a:t>Online testing</a:t>
            </a:r>
          </a:p>
          <a:p>
            <a:pPr lvl="1"/>
            <a:r>
              <a:rPr lang="en-US" dirty="0"/>
              <a:t>Cert item strategy</a:t>
            </a:r>
          </a:p>
          <a:p>
            <a:pPr lvl="1"/>
            <a:r>
              <a:rPr lang="en-US" dirty="0"/>
              <a:t>AZ-500 study guide</a:t>
            </a:r>
          </a:p>
          <a:p>
            <a:r>
              <a:rPr lang="en-US" dirty="0"/>
              <a:t>Invest in </a:t>
            </a:r>
            <a:r>
              <a:rPr lang="en-US" dirty="0" err="1"/>
              <a:t>Whizlabs</a:t>
            </a:r>
            <a:r>
              <a:rPr lang="en-US" dirty="0"/>
              <a:t> or </a:t>
            </a:r>
            <a:r>
              <a:rPr lang="en-US" dirty="0" err="1"/>
              <a:t>MeasureUp</a:t>
            </a:r>
            <a:endParaRPr lang="en-US" dirty="0"/>
          </a:p>
          <a:p>
            <a:r>
              <a:rPr lang="en-US" dirty="0"/>
              <a:t>Register for your exam ASAP!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8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8742</TotalTime>
  <Words>529</Words>
  <Application>Microsoft Office PowerPoint</Application>
  <PresentationFormat>On-screen Show (16:9)</PresentationFormat>
  <Paragraphs>166</Paragraphs>
  <Slides>63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AZ-500: Microsoft Azure  Security Technologies Crash Course</vt:lpstr>
      <vt:lpstr>Tim Warner</vt:lpstr>
      <vt:lpstr>Course Materials</vt:lpstr>
      <vt:lpstr>Session 1 of 2 Learning Goals</vt:lpstr>
      <vt:lpstr>Session 2 of 2 Learning Goals</vt:lpstr>
      <vt:lpstr>A Different Kind of Training</vt:lpstr>
      <vt:lpstr>Session Recordings</vt:lpstr>
      <vt:lpstr>Session Recordings</vt:lpstr>
      <vt:lpstr>Session Recordings</vt:lpstr>
      <vt:lpstr>Session Recordings</vt:lpstr>
      <vt:lpstr>AZ-500 Changes: June 2, 2021</vt:lpstr>
      <vt:lpstr> </vt:lpstr>
      <vt:lpstr>Thank you!</vt:lpstr>
      <vt:lpstr>Manage Identity and Access</vt:lpstr>
      <vt:lpstr>Tenant vs. Subscription</vt:lpstr>
      <vt:lpstr>Hybrid Identity</vt:lpstr>
      <vt:lpstr>Passthrough Authentication</vt:lpstr>
      <vt:lpstr>Seamless Single Sign-On</vt:lpstr>
      <vt:lpstr>Seamless Single Sign-on</vt:lpstr>
      <vt:lpstr>Azure Management Scopes</vt:lpstr>
      <vt:lpstr>Azure AD and Subscriptions</vt:lpstr>
      <vt:lpstr>App registrations and service principals</vt:lpstr>
      <vt:lpstr>Azure AD B2C</vt:lpstr>
      <vt:lpstr>Azure AD Domain Services</vt:lpstr>
      <vt:lpstr>Azure AD SSO</vt:lpstr>
      <vt:lpstr>Passthrough Authentication</vt:lpstr>
      <vt:lpstr>AD FS Federation</vt:lpstr>
      <vt:lpstr>Azure AD PIM</vt:lpstr>
      <vt:lpstr>Implement Platform Protection</vt:lpstr>
      <vt:lpstr>NSGs and ASGs</vt:lpstr>
      <vt:lpstr>VM High Availability </vt:lpstr>
      <vt:lpstr>Web App High Availability </vt:lpstr>
      <vt:lpstr>Azure Firewall</vt:lpstr>
      <vt:lpstr>Azure Management Scopes</vt:lpstr>
      <vt:lpstr>Service endpoints</vt:lpstr>
      <vt:lpstr>Private endpoints</vt:lpstr>
      <vt:lpstr>Manage Security Operations</vt:lpstr>
      <vt:lpstr>Azure Security Center</vt:lpstr>
      <vt:lpstr>Azure Sentinel</vt:lpstr>
      <vt:lpstr>Secure Data and Applications</vt:lpstr>
      <vt:lpstr>Azure Information Protection</vt:lpstr>
      <vt:lpstr>Always Encrypted</vt:lpstr>
      <vt:lpstr>Exam AZ-500 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Parting Advice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157</cp:revision>
  <dcterms:created xsi:type="dcterms:W3CDTF">2015-09-28T19:52:00Z</dcterms:created>
  <dcterms:modified xsi:type="dcterms:W3CDTF">2021-06-09T13:04:38Z</dcterms:modified>
</cp:coreProperties>
</file>